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28" userDrawn="1">
          <p15:clr>
            <a:srgbClr val="A4A3A4"/>
          </p15:clr>
        </p15:guide>
        <p15:guide id="2" pos="3877" userDrawn="1">
          <p15:clr>
            <a:srgbClr val="A4A3A4"/>
          </p15:clr>
        </p15:guide>
        <p15:guide id="3" orient="horz" pos="2331" userDrawn="1">
          <p15:clr>
            <a:srgbClr val="A4A3A4"/>
          </p15:clr>
        </p15:guide>
        <p15:guide id="4" pos="310" userDrawn="1">
          <p15:clr>
            <a:srgbClr val="A4A3A4"/>
          </p15:clr>
        </p15:guide>
        <p15:guide id="5" pos="7444" userDrawn="1">
          <p15:clr>
            <a:srgbClr val="A4A3A4"/>
          </p15:clr>
        </p15:guide>
        <p15:guide id="6" orient="horz" pos="636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44" userDrawn="1">
          <p15:clr>
            <a:srgbClr val="A4A3A4"/>
          </p15:clr>
        </p15:guide>
        <p15:guide id="14" pos="5103" userDrawn="1">
          <p15:clr>
            <a:srgbClr val="A4A3A4"/>
          </p15:clr>
        </p15:guide>
        <p15:guide id="10" orient="horz" pos="3023" userDrawn="1">
          <p15:clr>
            <a:srgbClr val="A4A3A4"/>
          </p15:clr>
        </p15:guide>
        <p15:guide id="11" orient="horz" pos="890" userDrawn="1">
          <p15:clr>
            <a:srgbClr val="A4A3A4"/>
          </p15:clr>
        </p15:guide>
        <p15:guide id="13" pos="2549" userDrawn="1">
          <p15:clr>
            <a:srgbClr val="A4A3A4"/>
          </p15:clr>
        </p15:guide>
        <p15:guide id="16" orient="horz" pos="3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8"/>
        <p:guide pos="3877"/>
        <p:guide orient="horz" pos="2331"/>
        <p:guide pos="310"/>
        <p:guide pos="7444"/>
        <p:guide orient="horz" pos="636"/>
        <p:guide orient="horz" pos="3382"/>
        <p:guide orient="horz" pos="1044"/>
        <p:guide pos="5103"/>
        <p:guide orient="horz" pos="3023"/>
        <p:guide orient="horz" pos="890"/>
        <p:guide pos="2549"/>
        <p:guide orient="horz" pos="37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92760" y="1012190"/>
            <a:ext cx="11330305" cy="58426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68630" y="5369560"/>
            <a:ext cx="1134999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sz="2800">
                <a:solidFill>
                  <a:schemeClr val="bg1"/>
                </a:solidFill>
              </a:rPr>
              <a:t>南昌野趣谷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2760" y="5841365"/>
            <a:ext cx="11325225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南昌野趣谷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越野场地，位于南昌市南昌县金沙三路附近，总占地面积约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30000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㎡，越野路线设有涉水路、跷跷板、起伏路、炮弹坑、碎石路等科目，配套有露营区、烧烤、真人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CS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等娱乐设施，适合汽车的越野试乘试驾活动、媒体拍摄等活动。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	</a:t>
            </a:r>
            <a:endParaRPr lang="en-US" altLang="zh-CN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94345" y="3830320"/>
            <a:ext cx="37096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30000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 </a:t>
            </a:r>
            <a:r>
              <a:rPr lang="zh-CN" altLang="en-US" sz="1200">
                <a:latin typeface="+mn-ea"/>
                <a:cs typeface="+mn-ea"/>
                <a:sym typeface="+mn-ea"/>
              </a:rPr>
              <a:t>涉水路、跷跷板、起伏路、炮弹坑、碎石路等科目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露营区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真人</a:t>
            </a:r>
            <a:r>
              <a:rPr lang="en-US" altLang="zh-CN" sz="1200">
                <a:latin typeface="+mn-ea"/>
                <a:cs typeface="+mn-ea"/>
                <a:sym typeface="+mn-ea"/>
              </a:rPr>
              <a:t>CS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 descr="微信图片_2025061816003712_21"/>
          <p:cNvPicPr>
            <a:picLocks noChangeAspect="1"/>
          </p:cNvPicPr>
          <p:nvPr/>
        </p:nvPicPr>
        <p:blipFill>
          <a:blip r:embed="rId1"/>
          <a:srcRect t="13" r="8"/>
          <a:stretch>
            <a:fillRect/>
          </a:stretch>
        </p:blipFill>
        <p:spPr>
          <a:xfrm>
            <a:off x="8096250" y="1009650"/>
            <a:ext cx="3707765" cy="2402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1966" t="361" b="377"/>
          <a:stretch>
            <a:fillRect/>
          </a:stretch>
        </p:blipFill>
        <p:spPr>
          <a:xfrm rot="16200000">
            <a:off x="1399540" y="696595"/>
            <a:ext cx="5346065" cy="59728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64945" y="1009650"/>
            <a:ext cx="4027170" cy="23609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65340" y="1009650"/>
            <a:ext cx="4027170" cy="2360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4945" y="3784600"/>
            <a:ext cx="4027170" cy="2419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65340" y="3784600"/>
            <a:ext cx="4027170" cy="24193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64945" y="3393440"/>
            <a:ext cx="402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凯迪拉克越野试驾活动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164705" y="3370580"/>
            <a:ext cx="402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凯迪拉克越野试驾活动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464310" y="6226810"/>
            <a:ext cx="402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场地实景图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164705" y="6249670"/>
            <a:ext cx="402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场地实景图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WPS 演示</Application>
  <PresentationFormat>宽屏</PresentationFormat>
  <Paragraphs>17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南昌野趣谷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240</cp:revision>
  <dcterms:created xsi:type="dcterms:W3CDTF">2019-06-19T02:08:00Z</dcterms:created>
  <dcterms:modified xsi:type="dcterms:W3CDTF">2025-06-19T02:30:55Z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3E3BD9E98B624B108D4A6BD97F7593CE_12</vt:lpwstr>
  </property>
</Properties>
</file>